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9" autoAdjust="0"/>
    <p:restoredTop sz="77961" autoAdjust="0"/>
  </p:normalViewPr>
  <p:slideViewPr>
    <p:cSldViewPr>
      <p:cViewPr varScale="1">
        <p:scale>
          <a:sx n="68" d="100"/>
          <a:sy n="68" d="100"/>
        </p:scale>
        <p:origin x="-155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53EF34-88EC-409B-93AD-5F375F11B201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E55051-5000-47E0-B175-B5A2C910FC2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การเก็บข้อมูลเรา</a:t>
            </a:r>
            <a:r>
              <a:rPr lang="th-TH" baseline="0" dirty="0" smtClean="0"/>
              <a:t> ถูกประยุคไปใช้ทั้งในงานประจำ เพื่อใช้ในการเก็บข้อมูล และงานวิจัย เพื่อสามารถนำข้อมูลนี้มาใช้เพื่อการวิจัยเพื่อเป็นหลักฐานทางวิทยาศาสตร์ได้ พร้อมหลักฐานต่างๆ มีการจัดเก็บให้สอดคล้องตามข้อกำหนดของงานวิจัย</a:t>
            </a:r>
            <a:endParaRPr lang="en-US" baseline="0" dirty="0" smtClean="0"/>
          </a:p>
          <a:p>
            <a:r>
              <a:rPr lang="th-TH" dirty="0" smtClean="0"/>
              <a:t>เครื่องมือสำหรับนำเข้าข้อมูล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dirty="0" smtClean="0"/>
              <a:t>แหล่งข้อมูล หรือเหมืองข้อมูลของโรคมะเร็งท่อน้ำดี </a:t>
            </a:r>
            <a:r>
              <a:rPr lang="en-US" dirty="0" smtClean="0"/>
              <a:t>(CCA)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dirty="0" smtClean="0"/>
              <a:t>ระบบนำเสนอ และรายงานข้อมูลแบบ </a:t>
            </a:r>
            <a:r>
              <a:rPr lang="en-US" dirty="0" smtClean="0"/>
              <a:t>Real time </a:t>
            </a:r>
            <a:r>
              <a:rPr lang="th-TH" dirty="0" smtClean="0"/>
              <a:t>และ </a:t>
            </a:r>
            <a:r>
              <a:rPr lang="en-US" dirty="0" smtClean="0"/>
              <a:t>Drew down </a:t>
            </a:r>
            <a:r>
              <a:rPr lang="th-TH" dirty="0" smtClean="0"/>
              <a:t>ลงไปถึงแหล่งที่มาที่น่าเชื่อถือ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55051-5000-47E0-B175-B5A2C910FC2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Data: </a:t>
            </a:r>
            <a:r>
              <a:rPr lang="th-TH" dirty="0" smtClean="0"/>
              <a:t>คือ</a:t>
            </a:r>
            <a:r>
              <a:rPr lang="th-TH" baseline="0" dirty="0" smtClean="0"/>
              <a:t> เป็นอีกหนึ่งแหล่งที่มาของข้อมูลเพื่อส่งให้กับนักวิจัย ทั้งอาจารย์และนักศึกษาที่คณะเรา หากใครสนใจก็สามารถเข้ามามีส่วนร่วมในการใช้ข้อมูลนี้ นำไปศึกษาและตีพิมพ์เป็นผลงานวิจัย</a:t>
            </a:r>
          </a:p>
          <a:p>
            <a:r>
              <a:rPr lang="en-US" baseline="0" dirty="0" smtClean="0"/>
              <a:t>Sponsor : </a:t>
            </a:r>
            <a:r>
              <a:rPr lang="th-TH" baseline="0" dirty="0" smtClean="0"/>
              <a:t>เป็นอีกแหล่งทุนที่จะสร้างบุคลากร ผู้เชี่ยวชาญในสาขาวิชาที่เกี่ยวข้องกับสาขาวิชาทางด้านงานสาธารณสุข ที่ผลิตโดยคณะเรา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55051-5000-47E0-B175-B5A2C910FC2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55051-5000-47E0-B175-B5A2C910FC2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55051-5000-47E0-B175-B5A2C910FC2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7E188-9860-405F-8896-E30B70925A03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2A09D-FFC7-476F-87FC-529577081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7E188-9860-405F-8896-E30B70925A03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2A09D-FFC7-476F-87FC-529577081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7E188-9860-405F-8896-E30B70925A03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2A09D-FFC7-476F-87FC-529577081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7E188-9860-405F-8896-E30B70925A03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2A09D-FFC7-476F-87FC-529577081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7E188-9860-405F-8896-E30B70925A03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2A09D-FFC7-476F-87FC-529577081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7E188-9860-405F-8896-E30B70925A03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2A09D-FFC7-476F-87FC-529577081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7E188-9860-405F-8896-E30B70925A03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2A09D-FFC7-476F-87FC-529577081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7E188-9860-405F-8896-E30B70925A03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2A09D-FFC7-476F-87FC-529577081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7E188-9860-405F-8896-E30B70925A03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2A09D-FFC7-476F-87FC-529577081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7E188-9860-405F-8896-E30B70925A03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2A09D-FFC7-476F-87FC-529577081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7E188-9860-405F-8896-E30B70925A03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2A09D-FFC7-476F-87FC-529577081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7E188-9860-405F-8896-E30B70925A03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2A09D-FFC7-476F-87FC-529577081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scap.in.th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CASCAP Tools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Mr. </a:t>
            </a:r>
            <a:r>
              <a:rPr lang="en-US" dirty="0" err="1" smtClean="0"/>
              <a:t>Chaiwat</a:t>
            </a:r>
            <a:r>
              <a:rPr lang="en-US" dirty="0" smtClean="0"/>
              <a:t> </a:t>
            </a:r>
            <a:r>
              <a:rPr lang="en-US" dirty="0" err="1" smtClean="0"/>
              <a:t>Tawarungruang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CASCAP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</a:t>
            </a:r>
            <a:r>
              <a:rPr lang="en-US" dirty="0" smtClean="0"/>
              <a:t>entry (Online net work)</a:t>
            </a:r>
            <a:endParaRPr lang="en-US" dirty="0" smtClean="0"/>
          </a:p>
          <a:p>
            <a:r>
              <a:rPr lang="en-US" dirty="0" smtClean="0"/>
              <a:t>Cloud Hospital for CCA</a:t>
            </a:r>
            <a:endParaRPr lang="th-TH" dirty="0" smtClean="0"/>
          </a:p>
          <a:p>
            <a:r>
              <a:rPr lang="en-US" dirty="0" smtClean="0"/>
              <a:t>Central data for CCA</a:t>
            </a:r>
          </a:p>
          <a:p>
            <a:r>
              <a:rPr lang="en-US" dirty="0" smtClean="0"/>
              <a:t>Report </a:t>
            </a:r>
            <a:endParaRPr lang="en-US" dirty="0" smtClean="0"/>
          </a:p>
          <a:p>
            <a:pPr lvl="1"/>
            <a:r>
              <a:rPr lang="en-US" dirty="0" smtClean="0"/>
              <a:t>Graph</a:t>
            </a:r>
          </a:p>
          <a:p>
            <a:pPr lvl="1"/>
            <a:r>
              <a:rPr lang="en-US" dirty="0" smtClean="0"/>
              <a:t>Map</a:t>
            </a:r>
          </a:p>
          <a:p>
            <a:pPr lvl="1"/>
            <a:r>
              <a:rPr lang="en-US" u="sng" dirty="0" smtClean="0">
                <a:hlinkClick r:id="rId3"/>
              </a:rPr>
              <a:t>Real </a:t>
            </a:r>
            <a:r>
              <a:rPr lang="en-US" u="sng" dirty="0" smtClean="0">
                <a:hlinkClick r:id="rId3"/>
              </a:rPr>
              <a:t>time report </a:t>
            </a:r>
            <a:r>
              <a:rPr lang="en-US" u="sng" dirty="0">
                <a:hlinkClick r:id="rId3"/>
              </a:rPr>
              <a:t>&amp;</a:t>
            </a:r>
            <a:r>
              <a:rPr lang="th-TH" u="sng" dirty="0" smtClean="0">
                <a:hlinkClick r:id="rId3"/>
              </a:rPr>
              <a:t> </a:t>
            </a:r>
            <a:r>
              <a:rPr lang="en-US" u="sng" dirty="0" smtClean="0">
                <a:hlinkClick r:id="rId3"/>
              </a:rPr>
              <a:t>Drew down to </a:t>
            </a:r>
            <a:r>
              <a:rPr lang="en-US" u="sng" dirty="0" smtClean="0">
                <a:hlinkClick r:id="rId3"/>
              </a:rPr>
              <a:t>record</a:t>
            </a:r>
            <a:endParaRPr lang="en-US" u="sng" dirty="0" smtClean="0"/>
          </a:p>
          <a:p>
            <a:endParaRPr lang="en-US" dirty="0" smtClean="0"/>
          </a:p>
          <a:p>
            <a:endParaRPr lang="th-TH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CASCAP Tools Return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System for Health care</a:t>
            </a:r>
          </a:p>
          <a:p>
            <a:pPr lvl="1"/>
            <a:r>
              <a:rPr lang="en-US" dirty="0" smtClean="0"/>
              <a:t>System </a:t>
            </a:r>
            <a:r>
              <a:rPr lang="en-US" smtClean="0"/>
              <a:t>for </a:t>
            </a:r>
            <a:r>
              <a:rPr lang="en-US" smtClean="0"/>
              <a:t>service</a:t>
            </a:r>
            <a:endParaRPr lang="en-US" dirty="0" smtClean="0"/>
          </a:p>
          <a:p>
            <a:r>
              <a:rPr lang="en-US" dirty="0" smtClean="0"/>
              <a:t>Research</a:t>
            </a:r>
            <a:endParaRPr lang="en-US" dirty="0" smtClean="0"/>
          </a:p>
          <a:p>
            <a:pPr lvl="1"/>
            <a:r>
              <a:rPr lang="en-US" dirty="0" smtClean="0"/>
              <a:t>Publish Paper</a:t>
            </a:r>
          </a:p>
          <a:p>
            <a:pPr lvl="1"/>
            <a:r>
              <a:rPr lang="en-US" dirty="0" smtClean="0"/>
              <a:t>Training new researcher</a:t>
            </a:r>
          </a:p>
          <a:p>
            <a:r>
              <a:rPr lang="en-US" dirty="0" smtClean="0"/>
              <a:t>Sponsor</a:t>
            </a:r>
          </a:p>
          <a:p>
            <a:pPr lvl="1"/>
            <a:r>
              <a:rPr lang="en-US" dirty="0" smtClean="0"/>
              <a:t>Support researcher</a:t>
            </a:r>
          </a:p>
          <a:p>
            <a:pPr lvl="1"/>
            <a:r>
              <a:rPr lang="en-US" dirty="0" smtClean="0"/>
              <a:t>Support student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27584" y="1556792"/>
          <a:ext cx="7632848" cy="41764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6424"/>
                <a:gridCol w="3816424"/>
              </a:tblGrid>
              <a:tr h="835293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Part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dirty="0" smtClean="0"/>
                        <a:t>Number</a:t>
                      </a:r>
                      <a:endParaRPr lang="en-US" sz="3600" dirty="0"/>
                    </a:p>
                  </a:txBody>
                  <a:tcPr/>
                </a:tc>
              </a:tr>
              <a:tr h="835293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Register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dirty="0" smtClean="0"/>
                        <a:t>61,627</a:t>
                      </a:r>
                      <a:endParaRPr lang="en-US" sz="3600" dirty="0"/>
                    </a:p>
                  </a:txBody>
                  <a:tcPr/>
                </a:tc>
              </a:tr>
              <a:tr h="835293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Ultrasound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dirty="0" smtClean="0"/>
                        <a:t>30,248</a:t>
                      </a:r>
                      <a:endParaRPr lang="en-US" sz="3600" dirty="0"/>
                    </a:p>
                  </a:txBody>
                  <a:tcPr/>
                </a:tc>
              </a:tr>
              <a:tr h="835293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Suspected CCA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dirty="0" smtClean="0"/>
                        <a:t>373</a:t>
                      </a:r>
                      <a:endParaRPr lang="en-US" sz="3600" dirty="0"/>
                    </a:p>
                  </a:txBody>
                  <a:tcPr/>
                </a:tc>
              </a:tr>
              <a:tr h="835293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Treatment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dirty="0" smtClean="0"/>
                        <a:t>612</a:t>
                      </a:r>
                      <a:endParaRPr lang="en-US" sz="3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27584" y="1556792"/>
          <a:ext cx="7632848" cy="33411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6424"/>
                <a:gridCol w="3816424"/>
              </a:tblGrid>
              <a:tr h="835293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Part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4000" dirty="0" smtClean="0"/>
                        <a:t>Times</a:t>
                      </a:r>
                      <a:endParaRPr lang="en-US" sz="4000" dirty="0"/>
                    </a:p>
                  </a:txBody>
                  <a:tcPr/>
                </a:tc>
              </a:tr>
              <a:tr h="835293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Training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4000" dirty="0" smtClean="0"/>
                        <a:t>9</a:t>
                      </a:r>
                      <a:endParaRPr lang="en-US" sz="4000" dirty="0"/>
                    </a:p>
                  </a:txBody>
                  <a:tcPr/>
                </a:tc>
              </a:tr>
              <a:tr h="835293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U/S-Mobile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4000" dirty="0" smtClean="0"/>
                        <a:t>9</a:t>
                      </a:r>
                      <a:endParaRPr lang="en-US" sz="4000" dirty="0"/>
                    </a:p>
                  </a:txBody>
                  <a:tcPr/>
                </a:tc>
              </a:tr>
              <a:tr h="835293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Workshop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4000" dirty="0" smtClean="0"/>
                        <a:t>waiting</a:t>
                      </a:r>
                      <a:endParaRPr lang="en-US" sz="4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1190</TotalTime>
  <Words>227</Words>
  <Application>Microsoft Office PowerPoint</Application>
  <PresentationFormat>On-screen Show (4:3)</PresentationFormat>
  <Paragraphs>49</Paragraphs>
  <Slides>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CASCAP Tools</vt:lpstr>
      <vt:lpstr>CASCAP Tools</vt:lpstr>
      <vt:lpstr>CASCAP Tools Return</vt:lpstr>
      <vt:lpstr>Progress</vt:lpstr>
      <vt:lpstr>Activities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CASCAP Tools</dc:title>
  <dc:creator>Administrator</dc:creator>
  <cp:lastModifiedBy>Administrator</cp:lastModifiedBy>
  <cp:revision>34</cp:revision>
  <dcterms:created xsi:type="dcterms:W3CDTF">2014-06-24T04:44:54Z</dcterms:created>
  <dcterms:modified xsi:type="dcterms:W3CDTF">2014-06-25T00:59:40Z</dcterms:modified>
</cp:coreProperties>
</file>