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ngsana New" charset="-34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ngsana New" charset="-34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ngsana New" charset="-34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ngsana New" charset="-34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ngsana New" charset="-34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ngsana New" charset="-34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ngsana New" charset="-34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ngsana New" charset="-34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ngsana New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8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D4F9A-9DDF-43E2-855E-FF9D338D8B2E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972F9-3E09-4700-B75C-922E310B5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72809-05B0-44DD-8D78-6C45915891E8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18BFA-F836-44B1-876C-64E5D46F7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5B8E0-57DC-4F8F-96CB-8D312F65FC46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B1CB0-6C31-49E4-BA2B-37879F17BA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F5C2B-7EA1-457D-A1CB-2E8D9323BB16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3ACFB-34DB-4F84-947A-8463302BC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FC825-4670-4007-A7ED-AB7F6DFCE538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AD2CF-DF8F-4CA2-9458-D8FF9E65C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A58BF-E2EE-4B7A-AF72-5B1BB05BC74D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92BAF-B220-41C8-BCAF-54F79BF84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E2438-6524-43B5-8742-2DFCBCC00F9F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57405-915C-4CDA-B966-2822DCF05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28D59-704F-4BBB-BD69-DD87C0E342D7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66D2B-198A-467C-B0D0-8E651CDBC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9BD4D-9AD5-4053-82FE-8E7CF90BEFA6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6232A-1995-4DD0-959C-AFA4EEA604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B8322-BE17-436A-9AB2-2F43A4D15FB2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F467C-5AF1-4ED2-AF63-1E724C2CA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22746-D256-4E9B-B803-0F4E175C45F2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99DDE-C50D-4381-81AF-D41247D46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F04487-9770-471A-95B9-2B2BA11100E6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94A9B7-4329-4CD3-A4CE-2868287DB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smtClean="0"/>
              <a:t>CA-Care Cloud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/>
              <a:t>ภาณุวัฒน์  ประทุมขำ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/>
              <a:t>โปรแกรมเมอร์อาวุโส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DAMASAC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CA-Care Cloud</a:t>
            </a:r>
            <a:r>
              <a:rPr lang="th-TH" b="1" smtClean="0"/>
              <a:t> คืออะไร</a:t>
            </a:r>
            <a:endParaRPr lang="en-US" b="1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CA Care Cloud </a:t>
            </a:r>
            <a:r>
              <a:rPr lang="th-TH" b="1" smtClean="0"/>
              <a:t>คือ ระบบการดูแลผู้ป่วยมะเร็ง ซึ่ง </a:t>
            </a:r>
            <a:r>
              <a:rPr lang="en-US" b="1" smtClean="0"/>
              <a:t>Online </a:t>
            </a:r>
            <a:r>
              <a:rPr lang="th-TH" b="1" smtClean="0"/>
              <a:t>อยู่บนระบบเครือข่ายอินเทอร์เนต หรือ </a:t>
            </a:r>
            <a:r>
              <a:rPr lang="en-US" b="1" smtClean="0"/>
              <a:t>Cloud System</a:t>
            </a:r>
          </a:p>
          <a:p>
            <a:r>
              <a:rPr lang="en-US" b="1" smtClean="0"/>
              <a:t>CA Care Cloud </a:t>
            </a:r>
            <a:r>
              <a:rPr lang="th-TH" b="1" smtClean="0"/>
              <a:t>ช่วยให้การดูแลผู้ป่วยมะเร็งเชื่อมโยงกันในโรงพยาบาลเครือข่ายต่างๆ ทั้งยังเชื่อมโยงไปถึงหน่วยบริการปฐมภูมิ เพื่อการดูแลผู้ป่วยอย่างต่อเนื่อง และทั่วถึง</a:t>
            </a:r>
          </a:p>
          <a:p>
            <a:r>
              <a:rPr lang="en-US" b="1" smtClean="0"/>
              <a:t>CA Care Cloud </a:t>
            </a:r>
            <a:r>
              <a:rPr lang="th-TH" b="1" smtClean="0"/>
              <a:t>เป็นการร่วมมือกันระหว่าง </a:t>
            </a:r>
            <a:r>
              <a:rPr lang="en-US" b="1" smtClean="0"/>
              <a:t>DAMASAC </a:t>
            </a:r>
            <a:r>
              <a:rPr lang="th-TH" b="1" smtClean="0"/>
              <a:t>คณะสาธารณสุขศาสตร์ กับ โรงพยาบาลต่างๆ ที่ดูแลผู้ป่วยโรคมะเร็ง</a:t>
            </a: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smtClean="0"/>
              <a:t>จุดประสงค์ในการทำ </a:t>
            </a:r>
            <a:r>
              <a:rPr lang="en-US" b="1" smtClean="0"/>
              <a:t>CA-Care Cloud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smtClean="0"/>
              <a:t>เนื่องจาก </a:t>
            </a:r>
            <a:r>
              <a:rPr lang="en-US" b="1" smtClean="0"/>
              <a:t>DAMASAC </a:t>
            </a:r>
            <a:r>
              <a:rPr lang="th-TH" b="1" smtClean="0"/>
              <a:t>เป็นหน่วยงานที่เชี่ยวชาญในการบริหารและจัดการข้อมูล รวมทั้งวิเคราะห์ข้อมูลด้านสถิติ</a:t>
            </a:r>
            <a:endParaRPr lang="en-US" b="1" smtClean="0"/>
          </a:p>
          <a:p>
            <a:r>
              <a:rPr lang="th-TH" b="1" smtClean="0"/>
              <a:t>เพื่อสนับสนุนให้โรงพยาบาลที่ดูแลผู้ป่วยมะเร็งสามารถป้อนข้อมูลครั้งเดียว และให้ได้ข้อมูลสำหรับป้อนโครงการวิจัยอื่นด้วย เช่น </a:t>
            </a:r>
            <a:r>
              <a:rPr lang="en-US" b="1" smtClean="0"/>
              <a:t>CASCAP </a:t>
            </a:r>
            <a:r>
              <a:rPr lang="th-TH" b="1" smtClean="0"/>
              <a:t>เป็นต้น</a:t>
            </a:r>
          </a:p>
          <a:p>
            <a:r>
              <a:rPr lang="th-TH" b="1" smtClean="0"/>
              <a:t>เพื่อให้ได้ข้อมูลผู้ป่วยโรคมะเร็ง ซึ่งจะสามารถนำมาเป็นข้อมูลป้อนเข้าสู่ระบบ </a:t>
            </a:r>
            <a:r>
              <a:rPr lang="en-US" b="1" smtClean="0"/>
              <a:t>DAMUS </a:t>
            </a:r>
            <a:r>
              <a:rPr lang="th-TH" b="1" smtClean="0"/>
              <a:t>เพื่อผลิตงานวิจัยต่อไปได้</a:t>
            </a: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smtClean="0"/>
              <a:t>ภาพรวมของ </a:t>
            </a:r>
            <a:r>
              <a:rPr lang="en-US" b="1" smtClean="0"/>
              <a:t>CA-Care Cloud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b="1" dirty="0" smtClean="0"/>
              <a:t>ออนไลน์ สามารถเชื่อมผู้ป่วยจากโรงพยาบาลต่างๆ เข้าด้วย โดยใช้เลขประจำตัวประชาชน </a:t>
            </a:r>
            <a:r>
              <a:rPr lang="en-US" b="1" dirty="0" smtClean="0"/>
              <a:t>13 </a:t>
            </a:r>
            <a:r>
              <a:rPr lang="th-TH" b="1" dirty="0" smtClean="0"/>
              <a:t>หลัก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b="1" dirty="0" smtClean="0"/>
              <a:t>การป้อนข้อมูลทำได้ง่าย โดยการป้อนข้อมูลชิ้นเล็กๆ โดยไม่ต้องรอฟอร์มการเก็บข้อมูล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b="1" dirty="0" smtClean="0"/>
              <a:t>ข้อมูลแต่ละครั้ง ประกอบไปด้วย </a:t>
            </a:r>
            <a:r>
              <a:rPr lang="en-US" b="1" dirty="0" smtClean="0"/>
              <a:t>Who What Where When How Whom</a:t>
            </a:r>
            <a:endParaRPr lang="th-TH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b="1" dirty="0" smtClean="0"/>
              <a:t>แสดงรายงานเฉพาะหน่วยบริการ หรือเปรียบเทียบกับหน่วยบริการอื่น หรือทั้งหมด</a:t>
            </a:r>
            <a:endParaRPr lang="en-US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b="1" dirty="0" smtClean="0"/>
              <a:t>มีระบบดึงข้อมูลจากฐานข้อมูลอื่นของโรงพยาบาลเพื่อมาประมวลผล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Prototype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196975"/>
            <a:ext cx="8229600" cy="4657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CA Care Cloud </a:t>
            </a:r>
            <a:r>
              <a:rPr lang="th-TH" b="1" smtClean="0"/>
              <a:t>กับคณะฯ</a:t>
            </a:r>
            <a:endParaRPr lang="en-US" b="1" smtClean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smtClean="0"/>
              <a:t>เนื่องจากอยู่ในช่วงเริ่มต้นการพัฒนา ทางทีมงานพัฒนา ยินดีร่วมงานกับทุกท่าน ที่เล็งเห็นความสำคัญและพัฒนาต่อยอด</a:t>
            </a:r>
          </a:p>
          <a:p>
            <a:r>
              <a:rPr lang="th-TH" b="1" smtClean="0"/>
              <a:t>ฐานข้อมูลสามารถเพิ่มฟอร์มการเก็บข้อมูลจากโครงการวิจัยอื่นที่เกี่ยวข้องกับโรคมะเร็ง</a:t>
            </a:r>
          </a:p>
          <a:p>
            <a:r>
              <a:rPr lang="th-TH" b="1" smtClean="0"/>
              <a:t>เมื่อทำการเก็บข้อมูล จะได้ข้อมูลทะเบียนโรคมะเร็ง และ ข้อมูลการให้บริการด้านการแพทย์เกี่ยวกับโรคมะเร็ง ที่สามารถนำมาเป็นวัตถุดิบในการทำวิจัยต่อไป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7200" smtClean="0"/>
              <a:t>THANK YOU</a:t>
            </a:r>
            <a:endParaRPr lang="th-TH" sz="7200" smtClean="0">
              <a:cs typeface="Angsana New" charset="-34"/>
            </a:endParaRPr>
          </a:p>
          <a:p>
            <a:pPr algn="ctr">
              <a:buFont typeface="Arial" charset="0"/>
              <a:buNone/>
            </a:pPr>
            <a:endParaRPr lang="th-TH" sz="7200" smtClean="0">
              <a:cs typeface="Angsana New" charset="-34"/>
            </a:endParaRPr>
          </a:p>
          <a:p>
            <a:pPr algn="ctr">
              <a:buFont typeface="Arial" charset="0"/>
              <a:buNone/>
            </a:pPr>
            <a:r>
              <a:rPr lang="en-US" sz="2800" smtClean="0">
                <a:solidFill>
                  <a:srgbClr val="CC3399"/>
                </a:solidFill>
                <a:cs typeface="Angsana New" charset="-34"/>
              </a:rPr>
              <a:t>CA-Care Cloud Team</a:t>
            </a:r>
            <a:endParaRPr lang="th-TH" sz="2800" smtClean="0">
              <a:solidFill>
                <a:srgbClr val="CC3399"/>
              </a:solidFill>
              <a:cs typeface="Angsana New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306</Words>
  <Application>Microsoft Office PowerPoint</Application>
  <PresentationFormat>นำเสนอทางหน้าจอ (4:3)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Angsana New</vt:lpstr>
      <vt:lpstr>Arial</vt:lpstr>
      <vt:lpstr>Cordia New</vt:lpstr>
      <vt:lpstr>Office Theme</vt:lpstr>
      <vt:lpstr>CA-Care Cloud</vt:lpstr>
      <vt:lpstr>CA-Care Cloud คืออะไร</vt:lpstr>
      <vt:lpstr>จุดประสงค์ในการทำ CA-Care Cloud</vt:lpstr>
      <vt:lpstr>ภาพรวมของ CA-Care Cloud</vt:lpstr>
      <vt:lpstr>Prototype</vt:lpstr>
      <vt:lpstr>CA Care Cloud กับคณะฯ</vt:lpstr>
      <vt:lpstr>Slide 7</vt:lpstr>
    </vt:vector>
  </TitlesOfParts>
  <Company>Khon Kaen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CA-Care Cloud</dc:title>
  <dc:creator>Panuwat Prathumkam</dc:creator>
  <cp:lastModifiedBy>cascap.apple@gmail.com</cp:lastModifiedBy>
  <cp:revision>6</cp:revision>
  <dcterms:created xsi:type="dcterms:W3CDTF">2014-06-24T08:25:19Z</dcterms:created>
  <dcterms:modified xsi:type="dcterms:W3CDTF">2014-06-25T04:55:30Z</dcterms:modified>
</cp:coreProperties>
</file>