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0" r:id="rId6"/>
    <p:sldId id="259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98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8141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74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84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177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2737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9404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51171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905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0710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234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ECA0A-AE64-4A55-B9C9-CAD977952466}" type="datetimeFigureOut">
              <a:rPr lang="th-TH" smtClean="0"/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206C5-4908-40D5-8214-CD4FEB4DC9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246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/>
              <a:t>Thai Care Cloud</a:t>
            </a:r>
            <a:endParaRPr lang="th-TH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38944"/>
          </a:xfrm>
        </p:spPr>
        <p:txBody>
          <a:bodyPr/>
          <a:lstStyle/>
          <a:p>
            <a:r>
              <a:rPr lang="en-US" dirty="0" smtClean="0"/>
              <a:t>By Duangduan Thiangtham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81847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เริ่มต้นจาก </a:t>
            </a:r>
            <a:r>
              <a:rPr lang="en-US" dirty="0" smtClean="0"/>
              <a:t>CASCAP Tools</a:t>
            </a:r>
            <a:endParaRPr lang="th-TH" dirty="0" smtClean="0"/>
          </a:p>
          <a:p>
            <a:r>
              <a:rPr lang="th-TH" dirty="0" smtClean="0"/>
              <a:t>ระบบจัดการข้อมูลโรคมะเร็ง </a:t>
            </a:r>
            <a:r>
              <a:rPr lang="en-US" dirty="0" smtClean="0"/>
              <a:t>CA-Care Cloud</a:t>
            </a:r>
          </a:p>
          <a:p>
            <a:r>
              <a:rPr lang="th-TH" dirty="0" smtClean="0"/>
              <a:t>สปสช. เขต 7 ให้โอกาสเป็นส่วนหนึ่งในการจัดการระบบข้อมูลสุขภาพ</a:t>
            </a:r>
          </a:p>
          <a:p>
            <a:pPr marL="0" indent="0">
              <a:buNone/>
            </a:pPr>
            <a:r>
              <a:rPr lang="th-TH" dirty="0" smtClean="0"/>
              <a:t>นำร่อง 4 จังหวัด ได้แก่ มหาสารคาม กาฬสินธุ์ ร้อยเอ็ด และขอนแก่น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03176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0"/>
          <a:stretch/>
        </p:blipFill>
        <p:spPr>
          <a:xfrm rot="5400000">
            <a:off x="5260032" y="2472151"/>
            <a:ext cx="3478983" cy="399095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95536" y="404664"/>
            <a:ext cx="5439666" cy="406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49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43Files Health Information Database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การทำงานซ้ำซ้อน</a:t>
            </a:r>
          </a:p>
          <a:p>
            <a:r>
              <a:rPr lang="th-TH" dirty="0" smtClean="0"/>
              <a:t>ฐานข้อมูลของแต่ละพื้นที่ ดูแลเอง</a:t>
            </a:r>
          </a:p>
          <a:p>
            <a:r>
              <a:rPr lang="th-TH" dirty="0" smtClean="0"/>
              <a:t>เครื่องมือในการจัดการหลากหลาย</a:t>
            </a:r>
          </a:p>
          <a:p>
            <a:r>
              <a:rPr lang="th-TH" dirty="0" smtClean="0"/>
              <a:t>ส่วนกลางต้องการรายงานปัจจุลัน แต่ข้อมูลไม่อัพเดท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57505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การส่งต่อข้อมูล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4" t="14792" r="18008" b="16331"/>
          <a:stretch/>
        </p:blipFill>
        <p:spPr bwMode="auto">
          <a:xfrm>
            <a:off x="827584" y="1268760"/>
            <a:ext cx="8216140" cy="4833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4259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</a:t>
            </a:r>
            <a:endParaRPr lang="th-TH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64704"/>
            <a:ext cx="7620000" cy="5715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9772" y="3356992"/>
            <a:ext cx="4104456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Thai Care Cloud</a:t>
            </a:r>
            <a:endParaRPr lang="th-TH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780928"/>
            <a:ext cx="8604448" cy="24482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h-TH" sz="5400" b="1" dirty="0" smtClean="0"/>
              <a:t>“ระบบฐานข้อมูลสุขภาพที่จัดการได้อย่างง่าย และข้อมูลน่าเชื่อถือ ”</a:t>
            </a:r>
            <a:endParaRPr lang="th-TH" sz="5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483768" y="908720"/>
            <a:ext cx="41022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Thai Care Cloud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500665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16832"/>
            <a:ext cx="8604448" cy="24482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h-TH" sz="5400" b="1" dirty="0" smtClean="0"/>
              <a:t>“แผนนโยบายด้านสุขภาพ ที่ทำให้คนไทยได้รับบริการสุขภาพดีเยี่ยม ”</a:t>
            </a:r>
            <a:endParaRPr lang="th-TH" sz="5400" b="1" dirty="0"/>
          </a:p>
        </p:txBody>
      </p:sp>
    </p:spTree>
    <p:extLst>
      <p:ext uri="{BB962C8B-B14F-4D97-AF65-F5344CB8AC3E}">
        <p14:creationId xmlns:p14="http://schemas.microsoft.com/office/powerpoint/2010/main" val="165839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852936"/>
            <a:ext cx="8604448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 smtClean="0"/>
              <a:t>Thank You</a:t>
            </a:r>
            <a:endParaRPr lang="th-TH" sz="5400" b="1" dirty="0"/>
          </a:p>
        </p:txBody>
      </p:sp>
    </p:spTree>
    <p:extLst>
      <p:ext uri="{BB962C8B-B14F-4D97-AF65-F5344CB8AC3E}">
        <p14:creationId xmlns:p14="http://schemas.microsoft.com/office/powerpoint/2010/main" val="4199460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852936"/>
            <a:ext cx="8604448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 smtClean="0"/>
              <a:t>Q&amp;A</a:t>
            </a:r>
            <a:endParaRPr lang="th-TH" sz="5400" b="1" dirty="0"/>
          </a:p>
        </p:txBody>
      </p:sp>
    </p:spTree>
    <p:extLst>
      <p:ext uri="{BB962C8B-B14F-4D97-AF65-F5344CB8AC3E}">
        <p14:creationId xmlns:p14="http://schemas.microsoft.com/office/powerpoint/2010/main" val="1080093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113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Thai Care Cloud</vt:lpstr>
      <vt:lpstr>Why?</vt:lpstr>
      <vt:lpstr>PowerPoint Presentation</vt:lpstr>
      <vt:lpstr>43Files Health Information Database</vt:lpstr>
      <vt:lpstr>การส่งต่อข้อมูล</vt:lpstr>
      <vt:lpstr>Concept</vt:lpstr>
      <vt:lpstr>PowerPoint Presentation</vt:lpstr>
      <vt:lpstr>PowerPoint Presentation</vt:lpstr>
      <vt:lpstr>PowerPoint Presentation</vt:lpstr>
      <vt:lpstr>PowerPoint Presentation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Thai Care Cloud</dc:title>
  <dc:creator>Duangduan</dc:creator>
  <cp:lastModifiedBy>Duangduan</cp:lastModifiedBy>
  <cp:revision>8</cp:revision>
  <dcterms:created xsi:type="dcterms:W3CDTF">2014-06-24T13:39:31Z</dcterms:created>
  <dcterms:modified xsi:type="dcterms:W3CDTF">2014-06-25T01:05:22Z</dcterms:modified>
</cp:coreProperties>
</file>