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98C10-F2CE-425C-871A-2BFB14A2DBC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93770-2482-4A93-B650-363EF22E1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34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93770-2482-4A93-B650-363EF22E19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5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1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2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2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150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2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8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60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9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5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D27B0-2E60-4DC9-81A9-BDCD9C87B672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460FE-BD70-4C29-B411-B09ABFD7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5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28600" y="3178175"/>
            <a:ext cx="8839200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haroni" pitchFamily="2" charset="-79"/>
                <a:cs typeface="Aharoni" pitchFamily="2" charset="-79"/>
              </a:rPr>
              <a:t>Workshop Management System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4424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Browallia New" pitchFamily="34" charset="-34"/>
                <a:cs typeface="Browallia New" pitchFamily="34" charset="-34"/>
              </a:rPr>
              <a:t>Workshop Management System</a:t>
            </a:r>
            <a:br>
              <a:rPr lang="en-US" b="1" dirty="0" smtClean="0">
                <a:latin typeface="Browallia New" pitchFamily="34" charset="-34"/>
                <a:cs typeface="Browallia New" pitchFamily="34" charset="-34"/>
              </a:rPr>
            </a:br>
            <a:r>
              <a:rPr lang="th-TH" b="1" dirty="0" smtClean="0">
                <a:latin typeface="Browallia New" pitchFamily="34" charset="-34"/>
                <a:cs typeface="Browallia New" pitchFamily="34" charset="-34"/>
              </a:rPr>
              <a:t>คืออะไร</a:t>
            </a:r>
            <a:r>
              <a:rPr lang="en-US" b="1" dirty="0" smtClean="0">
                <a:latin typeface="Browallia New" pitchFamily="34" charset="-34"/>
                <a:cs typeface="Browallia New" pitchFamily="34" charset="-34"/>
              </a:rPr>
              <a:t>?</a:t>
            </a:r>
            <a:endParaRPr lang="en-US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ช่วยการบริหารจัดการงาน </a:t>
            </a:r>
            <a:r>
              <a:rPr lang="en-US" sz="3400" dirty="0" smtClean="0">
                <a:latin typeface="Browallia New" pitchFamily="34" charset="-34"/>
                <a:cs typeface="Browallia New" pitchFamily="34" charset="-34"/>
              </a:rPr>
              <a:t>workshop</a:t>
            </a:r>
            <a:endParaRPr lang="th-TH" sz="3400" dirty="0" smtClean="0">
              <a:latin typeface="Browallia New" pitchFamily="34" charset="-34"/>
              <a:cs typeface="Browallia New" pitchFamily="34" charset="-34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3000" dirty="0" smtClean="0">
                <a:latin typeface="Browallia New" pitchFamily="34" charset="-34"/>
                <a:cs typeface="Browallia New" pitchFamily="34" charset="-34"/>
              </a:rPr>
              <a:t>Shopping Workshop</a:t>
            </a:r>
            <a:endParaRPr lang="th-TH" sz="3000" dirty="0" smtClean="0">
              <a:latin typeface="Browallia New" pitchFamily="34" charset="-34"/>
              <a:cs typeface="Browallia New" pitchFamily="34" charset="-34"/>
            </a:endParaRPr>
          </a:p>
          <a:p>
            <a:pPr lvl="1">
              <a:buFont typeface="Wingdings" pitchFamily="2" charset="2"/>
              <a:buChar char="§"/>
            </a:pPr>
            <a:r>
              <a:rPr lang="th-TH" sz="3000" dirty="0" smtClean="0">
                <a:latin typeface="Browallia New" pitchFamily="34" charset="-34"/>
                <a:cs typeface="Browallia New" pitchFamily="34" charset="-34"/>
              </a:rPr>
              <a:t>เปิด </a:t>
            </a:r>
            <a:r>
              <a:rPr lang="en-US" sz="3000" dirty="0" smtClean="0">
                <a:latin typeface="Browallia New" pitchFamily="34" charset="-34"/>
                <a:cs typeface="Browallia New" pitchFamily="34" charset="-34"/>
              </a:rPr>
              <a:t>Course</a:t>
            </a:r>
          </a:p>
          <a:p>
            <a:pPr lvl="1">
              <a:buFont typeface="Wingdings" pitchFamily="2" charset="2"/>
              <a:buChar char="§"/>
            </a:pPr>
            <a:r>
              <a:rPr lang="th-TH" sz="3000" dirty="0" smtClean="0">
                <a:latin typeface="Browallia New" pitchFamily="34" charset="-34"/>
                <a:cs typeface="Browallia New" pitchFamily="34" charset="-34"/>
              </a:rPr>
              <a:t>การลงทะเบียน</a:t>
            </a:r>
          </a:p>
          <a:p>
            <a:pPr lvl="1">
              <a:buFont typeface="Wingdings" pitchFamily="2" charset="2"/>
              <a:buChar char="§"/>
            </a:pPr>
            <a:r>
              <a:rPr lang="th-TH" sz="3000" dirty="0" smtClean="0">
                <a:latin typeface="Browallia New" pitchFamily="34" charset="-34"/>
                <a:cs typeface="Browallia New" pitchFamily="34" charset="-34"/>
              </a:rPr>
              <a:t>การจ่ายเงิน</a:t>
            </a:r>
          </a:p>
          <a:p>
            <a:pPr lvl="1">
              <a:buFont typeface="Wingdings" pitchFamily="2" charset="2"/>
              <a:buChar char="§"/>
            </a:pPr>
            <a:r>
              <a:rPr lang="th-TH" sz="3000" dirty="0" smtClean="0">
                <a:latin typeface="Browallia New" pitchFamily="34" charset="-34"/>
                <a:cs typeface="Browallia New" pitchFamily="34" charset="-34"/>
              </a:rPr>
              <a:t>การจัดตารางเรียน</a:t>
            </a:r>
          </a:p>
          <a:p>
            <a:pPr lvl="1">
              <a:buFont typeface="Wingdings" pitchFamily="2" charset="2"/>
              <a:buChar char="§"/>
            </a:pPr>
            <a:r>
              <a:rPr lang="th-TH" sz="3000" dirty="0" smtClean="0">
                <a:latin typeface="Browallia New" pitchFamily="34" charset="-34"/>
                <a:cs typeface="Browallia New" pitchFamily="34" charset="-34"/>
              </a:rPr>
              <a:t>การเสนอเพื่ออนุมัติ</a:t>
            </a:r>
          </a:p>
        </p:txBody>
      </p:sp>
    </p:spTree>
    <p:extLst>
      <p:ext uri="{BB962C8B-B14F-4D97-AF65-F5344CB8AC3E}">
        <p14:creationId xmlns:p14="http://schemas.microsoft.com/office/powerpoint/2010/main" val="319286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Series Workshop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การจัด </a:t>
            </a:r>
            <a:r>
              <a:rPr lang="en-US" dirty="0" smtClean="0"/>
              <a:t>Workshop </a:t>
            </a:r>
            <a:r>
              <a:rPr lang="th-TH" dirty="0" smtClean="0"/>
              <a:t>อย่างต่อเนื่องเพื่อให้ได้ผลงานวิจัยตีพิมพ์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0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Browallia New" pitchFamily="34" charset="-34"/>
                <a:cs typeface="Browallia New" pitchFamily="34" charset="-34"/>
              </a:rPr>
              <a:t>ท่านจะได้อะไร จาก </a:t>
            </a:r>
            <a:br>
              <a:rPr lang="th-TH" b="1" dirty="0" smtClean="0">
                <a:latin typeface="Browallia New" pitchFamily="34" charset="-34"/>
                <a:cs typeface="Browallia New" pitchFamily="34" charset="-34"/>
              </a:rPr>
            </a:br>
            <a:r>
              <a:rPr lang="en-US" b="1" dirty="0" smtClean="0">
                <a:latin typeface="Browallia New" pitchFamily="34" charset="-34"/>
                <a:cs typeface="Browallia New" pitchFamily="34" charset="-34"/>
              </a:rPr>
              <a:t>Workshop Management System</a:t>
            </a:r>
            <a:r>
              <a:rPr lang="th-TH" b="1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b="1" dirty="0" smtClean="0">
                <a:latin typeface="Browallia New" pitchFamily="34" charset="-34"/>
                <a:cs typeface="Browallia New" pitchFamily="34" charset="-34"/>
              </a:rPr>
              <a:t>?</a:t>
            </a:r>
            <a:endParaRPr lang="en-US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เปิด </a:t>
            </a:r>
            <a:r>
              <a:rPr lang="en-US" sz="3400" dirty="0" smtClean="0">
                <a:latin typeface="Browallia New" pitchFamily="34" charset="-34"/>
                <a:cs typeface="Browallia New" pitchFamily="34" charset="-34"/>
              </a:rPr>
              <a:t>Course </a:t>
            </a:r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สอนเองได้</a:t>
            </a:r>
          </a:p>
          <a:p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การ </a:t>
            </a:r>
            <a:r>
              <a:rPr lang="en-US" sz="3400" dirty="0" smtClean="0">
                <a:latin typeface="Browallia New" pitchFamily="34" charset="-34"/>
                <a:cs typeface="Browallia New" pitchFamily="34" charset="-34"/>
              </a:rPr>
              <a:t>request </a:t>
            </a:r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เพื่อให้เปิด </a:t>
            </a:r>
            <a:r>
              <a:rPr lang="en-US" sz="3400" dirty="0" smtClean="0">
                <a:latin typeface="Browallia New" pitchFamily="34" charset="-34"/>
                <a:cs typeface="Browallia New" pitchFamily="34" charset="-34"/>
              </a:rPr>
              <a:t>course </a:t>
            </a:r>
            <a:r>
              <a:rPr lang="th-TH" sz="3400" dirty="0" smtClean="0">
                <a:latin typeface="Browallia New" pitchFamily="34" charset="-34"/>
                <a:cs typeface="Browallia New" pitchFamily="34" charset="-34"/>
              </a:rPr>
              <a:t>ที่ต้องการได้</a:t>
            </a:r>
            <a:endParaRPr lang="en-US" sz="3400" dirty="0" smtClean="0">
              <a:latin typeface="Browallia New" pitchFamily="34" charset="-34"/>
              <a:cs typeface="Browallia New" pitchFamily="34" charset="-34"/>
            </a:endParaRPr>
          </a:p>
          <a:p>
            <a:endParaRPr lang="th-TH" sz="3400" dirty="0" smtClean="0">
              <a:latin typeface="Browallia New" pitchFamily="34" charset="-34"/>
              <a:cs typeface="Browallia New" pitchFamily="34" charset="-34"/>
            </a:endParaRPr>
          </a:p>
          <a:p>
            <a:endParaRPr lang="en-US" sz="3400" dirty="0"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718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22860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Question &amp; Answer</a:t>
            </a:r>
            <a:endParaRPr lang="en-US" sz="6600" dirty="0"/>
          </a:p>
        </p:txBody>
      </p:sp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457200" y="46482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smtClean="0">
                <a:solidFill>
                  <a:schemeClr val="accent6">
                    <a:lumMod val="75000"/>
                  </a:schemeClr>
                </a:solidFill>
              </a:rPr>
              <a:t>Thank you</a:t>
            </a:r>
            <a:endParaRPr lang="en-US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9509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63</Words>
  <Application>Microsoft Office PowerPoint</Application>
  <PresentationFormat>นำเสนอทางหน้าจอ (4:3)</PresentationFormat>
  <Paragraphs>17</Paragraphs>
  <Slides>5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ชุดรูปแบบของ Office</vt:lpstr>
      <vt:lpstr>Workshop Management System</vt:lpstr>
      <vt:lpstr>Workshop Management System คืออะไร?</vt:lpstr>
      <vt:lpstr>Series Workshop</vt:lpstr>
      <vt:lpstr>ท่านจะได้อะไร จาก  Workshop Management System ?</vt:lpstr>
      <vt:lpstr>Question &amp; Answer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Kaweephorn</dc:creator>
  <cp:lastModifiedBy>Kaweephorn</cp:lastModifiedBy>
  <cp:revision>14</cp:revision>
  <dcterms:created xsi:type="dcterms:W3CDTF">2014-06-24T07:12:11Z</dcterms:created>
  <dcterms:modified xsi:type="dcterms:W3CDTF">2014-06-25T00:51:08Z</dcterms:modified>
</cp:coreProperties>
</file>